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7"/>
  </p:notesMasterIdLst>
  <p:sldIdLst>
    <p:sldId id="257" r:id="rId2"/>
    <p:sldId id="259" r:id="rId3"/>
    <p:sldId id="260" r:id="rId4"/>
    <p:sldId id="261" r:id="rId5"/>
    <p:sldId id="256" r:id="rId6"/>
    <p:sldId id="282" r:id="rId7"/>
    <p:sldId id="263" r:id="rId8"/>
    <p:sldId id="270" r:id="rId9"/>
    <p:sldId id="271" r:id="rId10"/>
    <p:sldId id="272" r:id="rId11"/>
    <p:sldId id="285" r:id="rId12"/>
    <p:sldId id="265" r:id="rId13"/>
    <p:sldId id="273" r:id="rId14"/>
    <p:sldId id="274" r:id="rId15"/>
    <p:sldId id="275" r:id="rId16"/>
    <p:sldId id="281" r:id="rId17"/>
    <p:sldId id="277" r:id="rId18"/>
    <p:sldId id="279" r:id="rId19"/>
    <p:sldId id="276" r:id="rId20"/>
    <p:sldId id="266" r:id="rId21"/>
    <p:sldId id="286" r:id="rId22"/>
    <p:sldId id="267" r:id="rId23"/>
    <p:sldId id="287" r:id="rId24"/>
    <p:sldId id="268" r:id="rId25"/>
    <p:sldId id="26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8D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4459" autoAdjust="0"/>
  </p:normalViewPr>
  <p:slideViewPr>
    <p:cSldViewPr>
      <p:cViewPr varScale="1">
        <p:scale>
          <a:sx n="65" d="100"/>
          <a:sy n="65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4C194-5E78-46C7-A0CE-CE7C140525C6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30C65-6A27-4FA3-AD63-6D2496A405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0443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DE23A-9C60-4233-83AF-A4FC45629F4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30C65-6A27-4FA3-AD63-6D2496A4055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30C65-6A27-4FA3-AD63-6D2496A4055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4136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9809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277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3396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2168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5394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6405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272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48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717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1669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111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5949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fokur shagot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48106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fokur flow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8481060" cy="464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609600"/>
            <a:ext cx="609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8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solidFill>
                <a:schemeClr val="accent5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86400"/>
            <a:ext cx="8686800" cy="12192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গনহত্যা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চালায়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Placeholder 4" descr="metru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52400"/>
            <a:ext cx="8382000" cy="45751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EL2011_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91600" cy="670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5433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8991600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267200" y="1371600"/>
            <a:ext cx="838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2209800"/>
            <a:ext cx="9144000" cy="4191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19200" y="2819400"/>
            <a:ext cx="6858000" cy="1295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কাদের সাথে বাংলাদেশের মুক্তিযুদ্ধ সংগঠিত হয়েছিল।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9200" y="4625340"/>
            <a:ext cx="6858000" cy="990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কে স্বাধীনতা সংগ্রামের ডাক দিয়েছিলেন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12142"/>
            <a:ext cx="8001000" cy="1176338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5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১১  </a:t>
            </a:r>
            <a:r>
              <a:rPr lang="en-US" sz="54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5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সেক্টরে</a:t>
            </a:r>
            <a:r>
              <a:rPr lang="en-US" sz="5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ভাগ</a:t>
            </a:r>
            <a:endParaRPr lang="en-US" sz="5400" dirty="0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Placeholder 4" descr="220px-BD_Sectors.svg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3127" b="23127"/>
          <a:stretch>
            <a:fillRect/>
          </a:stretch>
        </p:blipFill>
        <p:spPr>
          <a:xfrm>
            <a:off x="533400" y="152400"/>
            <a:ext cx="8001000" cy="548639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91200"/>
            <a:ext cx="9144000" cy="87153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4800" dirty="0" smtClean="0"/>
              <a:t>             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বন্দুক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নেয়</a:t>
            </a:r>
            <a:endParaRPr lang="en-US" sz="4800" dirty="0">
              <a:solidFill>
                <a:srgbClr val="00B050"/>
              </a:solidFill>
            </a:endParaRPr>
          </a:p>
        </p:txBody>
      </p:sp>
      <p:pic>
        <p:nvPicPr>
          <p:cNvPr id="5" name="Picture Placeholder 4" descr="images.jpe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636" r="5636"/>
          <a:stretch>
            <a:fillRect/>
          </a:stretch>
        </p:blipFill>
        <p:spPr>
          <a:xfrm>
            <a:off x="228600" y="0"/>
            <a:ext cx="8915400" cy="5791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5410200"/>
            <a:ext cx="9144000" cy="1143000"/>
          </a:xfrm>
          <a:solidFill>
            <a:srgbClr val="00B050"/>
          </a:solidFill>
        </p:spPr>
        <p:txBody>
          <a:bodyPr/>
          <a:lstStyle/>
          <a:p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 descr="berog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4724400" cy="3733800"/>
          </a:xfrm>
        </p:spPr>
      </p:pic>
      <p:pic>
        <p:nvPicPr>
          <p:cNvPr id="9" name="Content Placeholder 8" descr="joodu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24400" y="0"/>
            <a:ext cx="4419600" cy="4267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5562600"/>
            <a:ext cx="9144000" cy="1295400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5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৭ </a:t>
            </a:r>
            <a:r>
              <a:rPr lang="en-US" sz="54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5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বীরশ্রেষ্ঠ</a:t>
            </a:r>
            <a:endParaRPr lang="en-US" sz="5400" dirty="0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67200" y="0"/>
            <a:ext cx="13441680" cy="5562600"/>
          </a:xfrm>
        </p:spPr>
      </p:pic>
    </p:spTree>
    <p:extLst>
      <p:ext uri="{BB962C8B-B14F-4D97-AF65-F5344CB8AC3E}">
        <p14:creationId xmlns="" xmlns:p14="http://schemas.microsoft.com/office/powerpoint/2010/main" val="34014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53000"/>
            <a:ext cx="9144000" cy="19050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8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8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endParaRPr lang="en-US" sz="8000" dirty="0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838200"/>
            <a:ext cx="9144000" cy="5791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413" y="5715000"/>
            <a:ext cx="8077200" cy="114300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7170" name="Picture 2" descr="C:\Users\user\Desktop\sobuj bang   0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011227" cy="563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5181600"/>
            <a:ext cx="8915400" cy="13716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পাতাকা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Placeholder 7" descr="bang flag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141" r="12141"/>
          <a:stretch>
            <a:fillRect/>
          </a:stretch>
        </p:blipFill>
        <p:spPr>
          <a:xfrm>
            <a:off x="76200" y="612775"/>
            <a:ext cx="8915400" cy="411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7086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মোবাইল নং-০১৮১৩৯৫৪৫১৪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381000"/>
            <a:ext cx="8686800" cy="10156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762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445407"/>
            <a:ext cx="8686800" cy="4955203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 ফখর উদ্দীন ভূঁই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য়া</a:t>
            </a:r>
            <a:endParaRPr lang="en-US" sz="1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বি, বি,এস,</a:t>
            </a:r>
            <a:endParaRPr lang="en-US" sz="2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05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/>
            <a:r>
              <a:rPr lang="bn-BD" sz="1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ভূঁইয়ার বাজার হনুফা খাতুন উচ্চ বিদ্যালয়</a:t>
            </a:r>
          </a:p>
          <a:p>
            <a:pPr algn="ctr"/>
            <a:r>
              <a:rPr lang="bn-BD" sz="1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সোনাইমুড়ী, নোয়াখালী</a:t>
            </a:r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4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ব্যাচ</a:t>
            </a:r>
            <a:r>
              <a:rPr lang="en-US" sz="4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4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১৯</a:t>
            </a:r>
            <a:r>
              <a:rPr lang="en-US" sz="4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আইডি</a:t>
            </a:r>
            <a:r>
              <a:rPr lang="en-US" sz="4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- 2</a:t>
            </a:r>
            <a:r>
              <a:rPr lang="bn-BD" sz="4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4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bn-BD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 নং-০১৮১৫৩১৯০২০</a:t>
            </a:r>
            <a:endParaRPr lang="en-US" sz="4800" dirty="0" smtClean="0">
              <a:solidFill>
                <a:schemeClr val="accent6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339" y="228600"/>
            <a:ext cx="8153400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7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535363"/>
          </a:xfr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স্বাধীনতা যুদ্ধে কেন আমরা বিজয়ী হয়েছিলাম তা তোমরা আলোচনা করে ক্রমানুসারে লিখ।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191000" y="1676400"/>
            <a:ext cx="12954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400" y="5715000"/>
            <a:ext cx="5486400" cy="16764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5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5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স্তম্ভ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5122" name="Picture 2" descr="C:\Users\user\Desktop\srety sou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598" b="3598"/>
          <a:stretch>
            <a:fillRect/>
          </a:stretch>
        </p:blipFill>
        <p:spPr bwMode="auto">
          <a:xfrm>
            <a:off x="1600200" y="152400"/>
            <a:ext cx="6019800" cy="541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9377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8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4525963"/>
          </a:xfrm>
          <a:blipFill>
            <a:blip r:embed="rId4" cstate="print"/>
            <a:tile tx="0" ty="0" sx="100000" sy="100000" flip="none" algn="tl"/>
          </a:blipFill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bn-BD" sz="5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 মুক্তিযুদ্ধ কত তারিখে আরম্ব হয়?</a:t>
            </a:r>
          </a:p>
          <a:p>
            <a:pPr>
              <a:buFont typeface="Wingdings" pitchFamily="2" charset="2"/>
              <a:buChar char="v"/>
            </a:pPr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 দিবসে বাংলাদেশ হানাদার মুক্ত হয় সে দিবস কে  কোন দিবস বলে?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0" y="5943600"/>
            <a:ext cx="5486400" cy="56673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6146" name="Picture 2" descr="C:\Users\user\Desktop\National-Liberation-W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3256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8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620963"/>
          </a:xfrm>
          <a:solidFill>
            <a:srgbClr val="00B05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বাংলাদেশের মুক্তিযুদ্ধের সুফল গুলো বর্ণনা কর</a:t>
            </a:r>
            <a:r>
              <a:rPr lang="en-US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Merge 4"/>
          <p:cNvSpPr/>
          <p:nvPr/>
        </p:nvSpPr>
        <p:spPr>
          <a:xfrm>
            <a:off x="3505200" y="1888435"/>
            <a:ext cx="1752600" cy="114300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7700" y="4495800"/>
            <a:ext cx="8229600" cy="2209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86100" y="4813891"/>
            <a:ext cx="3048000" cy="1752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I:\fokur bijo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28600"/>
            <a:ext cx="8115300" cy="3967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bn-BD" sz="1800" dirty="0" smtClean="0"/>
              <a:t/>
            </a:r>
            <a:br>
              <a:rPr lang="bn-BD" sz="1800" dirty="0" smtClean="0"/>
            </a:b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09600"/>
            <a:ext cx="8458200" cy="1862048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     শ্রেণি- ৬ষ্ঠ</a:t>
            </a:r>
            <a:endParaRPr lang="en-US" sz="11500" dirty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192482"/>
            <a:ext cx="8610600" cy="30469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76200">
            <a:solidFill>
              <a:srgbClr val="92D05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en-US" sz="60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বিষয়- বাংলাদেশ ও বিশ্ব পরিচয়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066800" y="1066800"/>
            <a:ext cx="1981200" cy="9906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8382000" cy="15696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bn-BD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9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743200"/>
            <a:ext cx="8458200" cy="378565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মুক্তিযুদ্ধ কি বলতে পারবে।</a:t>
            </a:r>
          </a:p>
          <a:p>
            <a:pPr>
              <a:buFont typeface="Wingdings" pitchFamily="2" charset="2"/>
              <a:buChar char="q"/>
            </a:pP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 মুক্তিযুদ্ধ কেন হয়েছিল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>
              <a:buFont typeface="Wingdings" pitchFamily="2" charset="2"/>
              <a:buChar char="q"/>
            </a:pP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কাদের নেতৃত্বে বাংলাদেশের মুক্তিযুদ্ধ হয়েছিল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:\HI\wold map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533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5638800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মানচিত্র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fokur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304800"/>
            <a:ext cx="5181600" cy="449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5825698"/>
            <a:ext cx="8305800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        বঙ্গবন্দু শেখ মুজিবুর রহমান</a:t>
            </a:r>
            <a:endParaRPr lang="en-US" sz="48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42259"/>
            <a:ext cx="8077200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9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9600" dirty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657600" y="2222906"/>
            <a:ext cx="19050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orizontal Scroll 4"/>
          <p:cNvSpPr/>
          <p:nvPr/>
        </p:nvSpPr>
        <p:spPr>
          <a:xfrm>
            <a:off x="762000" y="2933700"/>
            <a:ext cx="7620000" cy="3657600"/>
          </a:xfrm>
          <a:prstGeom prst="horizontalScroll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মুক্তিযুদ্ধ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BangladeshGenocide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208" r="5208"/>
          <a:stretch>
            <a:fillRect/>
          </a:stretch>
        </p:blipFill>
        <p:spPr>
          <a:xfrm>
            <a:off x="228600" y="0"/>
            <a:ext cx="8610600" cy="5486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5562600"/>
            <a:ext cx="8686800" cy="12954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২৫ 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রাতের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হত্যা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যজ্ঞ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00"/>
            <a:ext cx="8686800" cy="1143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হত্যা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Placeholder 4" descr="bangladesh war 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19" r="5919"/>
          <a:stretch>
            <a:fillRect/>
          </a:stretch>
        </p:blipFill>
        <p:spPr>
          <a:xfrm>
            <a:off x="228600" y="0"/>
            <a:ext cx="8686800" cy="5486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1078</TotalTime>
  <Words>196</Words>
  <Application>Microsoft Office PowerPoint</Application>
  <PresentationFormat>On-screen Show (4:3)</PresentationFormat>
  <Paragraphs>50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 </vt:lpstr>
      <vt:lpstr>Slide 4</vt:lpstr>
      <vt:lpstr>Slide 5</vt:lpstr>
      <vt:lpstr>Slide 6</vt:lpstr>
      <vt:lpstr>Slide 7</vt:lpstr>
      <vt:lpstr>Slide 8</vt:lpstr>
      <vt:lpstr>  বাংলা দেশের মানুষ ধরে নিয়ে গিয়ে হত্যা</vt:lpstr>
      <vt:lpstr>              গনহত্যা চালায়</vt:lpstr>
      <vt:lpstr>Slide 11</vt:lpstr>
      <vt:lpstr>Slide 12</vt:lpstr>
      <vt:lpstr>        ১১  টি সেক্টরে ভাগ</vt:lpstr>
      <vt:lpstr>              বন্দুক হাতে তুলে নেয়</vt:lpstr>
      <vt:lpstr>যুদ্ধ করছে স্বাধীনতার জন্য</vt:lpstr>
      <vt:lpstr>                     ৭ জন বীরশ্রেষ্ঠ</vt:lpstr>
      <vt:lpstr>       স্বাধীন বাংলা</vt:lpstr>
      <vt:lpstr>               স্বাধীন বাংলাদেশ</vt:lpstr>
      <vt:lpstr>           স্বাধীন পাতাকা</vt:lpstr>
      <vt:lpstr>Slide 20</vt:lpstr>
      <vt:lpstr>         বাংলাদেশের বিজয় স্তম্ভ  </vt:lpstr>
      <vt:lpstr>মূল্যায়ন</vt:lpstr>
      <vt:lpstr>Slide 23</vt:lpstr>
      <vt:lpstr>বাড়ীর কাজ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RM</cp:lastModifiedBy>
  <cp:revision>101</cp:revision>
  <dcterms:created xsi:type="dcterms:W3CDTF">2006-08-16T00:00:00Z</dcterms:created>
  <dcterms:modified xsi:type="dcterms:W3CDTF">2013-04-18T17:33:43Z</dcterms:modified>
</cp:coreProperties>
</file>